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60" r:id="rId2"/>
  </p:sldIdLst>
  <p:sldSz cx="9144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97"/>
    <p:restoredTop sz="94556"/>
  </p:normalViewPr>
  <p:slideViewPr>
    <p:cSldViewPr snapToGrid="0">
      <p:cViewPr varScale="1">
        <p:scale>
          <a:sx n="92" d="100"/>
          <a:sy n="92" d="100"/>
        </p:scale>
        <p:origin x="684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3D9B9-C0D6-4566-99D9-8A9F8D4A1D9F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5FE6E8-95BD-4748-AD61-B3F19C35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48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BF5A3-A0CB-C84D-8244-B9476395AE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33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748242"/>
            <a:ext cx="6858000" cy="1591733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401359"/>
            <a:ext cx="6858000" cy="1103841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403-B58E-C042-A785-6DBE1C5BCC3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0B70-61EF-A644-A1DE-0BCBB157E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8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403-B58E-C042-A785-6DBE1C5BCC3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0B70-61EF-A644-A1DE-0BCBB157E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0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43417"/>
            <a:ext cx="1971675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43417"/>
            <a:ext cx="5800725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403-B58E-C042-A785-6DBE1C5BCC3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0B70-61EF-A644-A1DE-0BCBB157E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403-B58E-C042-A785-6DBE1C5BCC3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0B70-61EF-A644-A1DE-0BCBB157E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1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139826"/>
            <a:ext cx="7886700" cy="19018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059642"/>
            <a:ext cx="7886700" cy="100012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82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403-B58E-C042-A785-6DBE1C5BCC3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0B70-61EF-A644-A1DE-0BCBB157E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7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17083"/>
            <a:ext cx="38862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17083"/>
            <a:ext cx="38862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403-B58E-C042-A785-6DBE1C5BCC3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0B70-61EF-A644-A1DE-0BCBB157E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4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43417"/>
            <a:ext cx="788670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20775"/>
            <a:ext cx="3868340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670050"/>
            <a:ext cx="3868340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20775"/>
            <a:ext cx="3887391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670050"/>
            <a:ext cx="3887391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403-B58E-C042-A785-6DBE1C5BCC3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0B70-61EF-A644-A1DE-0BCBB157E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76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403-B58E-C042-A785-6DBE1C5BCC3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0B70-61EF-A644-A1DE-0BCBB157E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8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403-B58E-C042-A785-6DBE1C5BCC3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0B70-61EF-A644-A1DE-0BCBB157E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30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800"/>
            <a:ext cx="2949178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658284"/>
            <a:ext cx="4629150" cy="3249083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371600"/>
            <a:ext cx="2949178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403-B58E-C042-A785-6DBE1C5BCC3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0B70-61EF-A644-A1DE-0BCBB157E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60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800"/>
            <a:ext cx="2949178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658284"/>
            <a:ext cx="4629150" cy="3249083"/>
          </a:xfrm>
        </p:spPr>
        <p:txBody>
          <a:bodyPr anchor="t"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371600"/>
            <a:ext cx="2949178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403-B58E-C042-A785-6DBE1C5BCC3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0B70-61EF-A644-A1DE-0BCBB157E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7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43417"/>
            <a:ext cx="788670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17083"/>
            <a:ext cx="788670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237567"/>
            <a:ext cx="2057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607403-B58E-C042-A785-6DBE1C5BCC3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237567"/>
            <a:ext cx="30861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237567"/>
            <a:ext cx="2057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9A0B70-61EF-A644-A1DE-0BCBB157E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2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graph of a frequency&#10;&#10;AI-generated content may be incorrect.">
            <a:extLst>
              <a:ext uri="{FF2B5EF4-FFF2-40B4-BE49-F238E27FC236}">
                <a16:creationId xmlns:a16="http://schemas.microsoft.com/office/drawing/2014/main" id="{6C4DD63A-5443-56B3-BF5D-FEDAD3819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847" y="327538"/>
            <a:ext cx="3079337" cy="2309503"/>
          </a:xfrm>
          <a:prstGeom prst="rect">
            <a:avLst/>
          </a:prstGeom>
        </p:spPr>
      </p:pic>
      <p:pic>
        <p:nvPicPr>
          <p:cNvPr id="50" name="Picture 49" descr="A close-up of a graph&#10;&#10;AI-generated content may be incorrect.">
            <a:extLst>
              <a:ext uri="{FF2B5EF4-FFF2-40B4-BE49-F238E27FC236}">
                <a16:creationId xmlns:a16="http://schemas.microsoft.com/office/drawing/2014/main" id="{D89C09D2-627E-1F7D-F873-0F872723E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" y="2697382"/>
            <a:ext cx="3179768" cy="1766538"/>
          </a:xfrm>
          <a:prstGeom prst="rect">
            <a:avLst/>
          </a:prstGeom>
        </p:spPr>
      </p:pic>
      <p:pic>
        <p:nvPicPr>
          <p:cNvPr id="47" name="Picture 46" descr="A close-up of a graph&#10;&#10;AI-generated content may be incorrect.">
            <a:extLst>
              <a:ext uri="{FF2B5EF4-FFF2-40B4-BE49-F238E27FC236}">
                <a16:creationId xmlns:a16="http://schemas.microsoft.com/office/drawing/2014/main" id="{AD041050-CFD2-900D-3F7B-985621518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257" y="2622235"/>
            <a:ext cx="3419420" cy="189967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EEA9719-3E15-1130-BBAA-4C37D72AD44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85263" y="2585443"/>
            <a:ext cx="3485647" cy="1936470"/>
          </a:xfrm>
          <a:prstGeom prst="rect">
            <a:avLst/>
          </a:prstGeom>
        </p:spPr>
      </p:pic>
      <p:pic>
        <p:nvPicPr>
          <p:cNvPr id="43" name="Picture 42" descr="A graph of a frequency&#10;&#10;AI-generated content may be incorrect.">
            <a:extLst>
              <a:ext uri="{FF2B5EF4-FFF2-40B4-BE49-F238E27FC236}">
                <a16:creationId xmlns:a16="http://schemas.microsoft.com/office/drawing/2014/main" id="{F516FA3C-2E7E-EEAD-8B82-12D267460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0131" y="325933"/>
            <a:ext cx="3037903" cy="227842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3EB316D-64CD-B2B2-49A2-3CBA8F83FE3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7237" y="342841"/>
            <a:ext cx="3065791" cy="22788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3EF635-C70F-2477-F350-04871F2A0586}"/>
              </a:ext>
            </a:extLst>
          </p:cNvPr>
          <p:cNvSpPr txBox="1"/>
          <p:nvPr/>
        </p:nvSpPr>
        <p:spPr>
          <a:xfrm>
            <a:off x="0" y="17906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28544-40BC-4F40-C221-CE6FC5192FFA}"/>
              </a:ext>
            </a:extLst>
          </p:cNvPr>
          <p:cNvSpPr txBox="1"/>
          <p:nvPr/>
        </p:nvSpPr>
        <p:spPr>
          <a:xfrm>
            <a:off x="3030589" y="16620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570D7-B942-A30B-482F-7032FED75A8B}"/>
              </a:ext>
            </a:extLst>
          </p:cNvPr>
          <p:cNvSpPr txBox="1"/>
          <p:nvPr/>
        </p:nvSpPr>
        <p:spPr>
          <a:xfrm>
            <a:off x="6045429" y="166201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pic>
        <p:nvPicPr>
          <p:cNvPr id="14" name="Picture 13" descr="A picture containing reptile, lizard&#10;&#10;Description automatically generated">
            <a:extLst>
              <a:ext uri="{FF2B5EF4-FFF2-40B4-BE49-F238E27FC236}">
                <a16:creationId xmlns:a16="http://schemas.microsoft.com/office/drawing/2014/main" id="{515D5420-52FF-718A-4404-BF0B97E8A6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86" y="265781"/>
            <a:ext cx="835997" cy="3697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8C1CEA-C7D2-5ACA-F7E0-C1BE2D5C130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29579" y="258797"/>
            <a:ext cx="542398" cy="6031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ACF650-0F19-7321-06C0-AF2F124C706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8621" y="255841"/>
            <a:ext cx="216368" cy="5961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E6523A3-5402-DC73-6B1F-4378FAE84842}"/>
              </a:ext>
            </a:extLst>
          </p:cNvPr>
          <p:cNvSpPr txBox="1"/>
          <p:nvPr/>
        </p:nvSpPr>
        <p:spPr>
          <a:xfrm>
            <a:off x="6844154" y="43417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B83C1E15-6B32-9126-1739-E9977B226264}"/>
              </a:ext>
            </a:extLst>
          </p:cNvPr>
          <p:cNvSpPr/>
          <p:nvPr/>
        </p:nvSpPr>
        <p:spPr>
          <a:xfrm rot="5400000">
            <a:off x="214574" y="3847491"/>
            <a:ext cx="45719" cy="4750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E2C0CA0A-E62E-7714-1EE4-239F670D5DA6}"/>
              </a:ext>
            </a:extLst>
          </p:cNvPr>
          <p:cNvSpPr/>
          <p:nvPr/>
        </p:nvSpPr>
        <p:spPr>
          <a:xfrm rot="5400000">
            <a:off x="214574" y="3596869"/>
            <a:ext cx="45719" cy="4750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A776F607-5C68-8034-9697-6B1BCC09D8E9}"/>
              </a:ext>
            </a:extLst>
          </p:cNvPr>
          <p:cNvSpPr/>
          <p:nvPr/>
        </p:nvSpPr>
        <p:spPr>
          <a:xfrm rot="5400000">
            <a:off x="214574" y="3346247"/>
            <a:ext cx="45719" cy="4750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DCA4D89D-5D3E-EB39-2647-DF64F01F821F}"/>
              </a:ext>
            </a:extLst>
          </p:cNvPr>
          <p:cNvSpPr/>
          <p:nvPr/>
        </p:nvSpPr>
        <p:spPr>
          <a:xfrm rot="5400000">
            <a:off x="3415027" y="3667447"/>
            <a:ext cx="45719" cy="4750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DAF35DEF-DDD0-8CE0-C728-C2059E419A51}"/>
              </a:ext>
            </a:extLst>
          </p:cNvPr>
          <p:cNvSpPr/>
          <p:nvPr/>
        </p:nvSpPr>
        <p:spPr>
          <a:xfrm rot="5400000">
            <a:off x="3415027" y="3525471"/>
            <a:ext cx="45719" cy="4750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3461C42A-2213-F472-FE49-428266701620}"/>
              </a:ext>
            </a:extLst>
          </p:cNvPr>
          <p:cNvSpPr/>
          <p:nvPr/>
        </p:nvSpPr>
        <p:spPr>
          <a:xfrm rot="5400000">
            <a:off x="3415027" y="2860070"/>
            <a:ext cx="45719" cy="4750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29592194-5A87-C886-E152-9DA807959E6B}"/>
              </a:ext>
            </a:extLst>
          </p:cNvPr>
          <p:cNvSpPr/>
          <p:nvPr/>
        </p:nvSpPr>
        <p:spPr>
          <a:xfrm rot="5400000">
            <a:off x="6349351" y="3578122"/>
            <a:ext cx="45719" cy="4750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1EB1A231-6861-DE35-AD98-9CC59EE2254F}"/>
              </a:ext>
            </a:extLst>
          </p:cNvPr>
          <p:cNvSpPr/>
          <p:nvPr/>
        </p:nvSpPr>
        <p:spPr>
          <a:xfrm rot="5400000">
            <a:off x="6349350" y="2790406"/>
            <a:ext cx="45719" cy="4750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92FBE87D-99AF-7DC3-66DB-4A0D751DEC43}"/>
              </a:ext>
            </a:extLst>
          </p:cNvPr>
          <p:cNvSpPr/>
          <p:nvPr/>
        </p:nvSpPr>
        <p:spPr>
          <a:xfrm rot="5400000">
            <a:off x="6349351" y="3875303"/>
            <a:ext cx="45719" cy="4750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29A9DE01-13FA-B5F8-ABD2-F876B043A305}"/>
              </a:ext>
            </a:extLst>
          </p:cNvPr>
          <p:cNvSpPr/>
          <p:nvPr/>
        </p:nvSpPr>
        <p:spPr>
          <a:xfrm rot="5400000">
            <a:off x="6349350" y="3068783"/>
            <a:ext cx="45719" cy="4750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9">
            <a:extLst>
              <a:ext uri="{FF2B5EF4-FFF2-40B4-BE49-F238E27FC236}">
                <a16:creationId xmlns:a16="http://schemas.microsoft.com/office/drawing/2014/main" id="{4C426A10-6AB4-BE16-B930-D97F10150E12}"/>
              </a:ext>
            </a:extLst>
          </p:cNvPr>
          <p:cNvSpPr/>
          <p:nvPr/>
        </p:nvSpPr>
        <p:spPr>
          <a:xfrm rot="5400000">
            <a:off x="3417649" y="3287960"/>
            <a:ext cx="45719" cy="4750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riangle 1">
            <a:extLst>
              <a:ext uri="{FF2B5EF4-FFF2-40B4-BE49-F238E27FC236}">
                <a16:creationId xmlns:a16="http://schemas.microsoft.com/office/drawing/2014/main" id="{8D55BFA8-F28B-EE4B-2C8B-5021083C3D76}"/>
              </a:ext>
            </a:extLst>
          </p:cNvPr>
          <p:cNvSpPr/>
          <p:nvPr/>
        </p:nvSpPr>
        <p:spPr>
          <a:xfrm rot="5400000">
            <a:off x="214574" y="2984410"/>
            <a:ext cx="45719" cy="4750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65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1096</TotalTime>
  <Words>4</Words>
  <Application>Microsoft Office PowerPoint</Application>
  <PresentationFormat>Custom</PresentationFormat>
  <Paragraphs>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 Bergevin</dc:creator>
  <cp:lastModifiedBy>Seth Peacock</cp:lastModifiedBy>
  <cp:revision>11</cp:revision>
  <dcterms:created xsi:type="dcterms:W3CDTF">2025-06-16T22:51:53Z</dcterms:created>
  <dcterms:modified xsi:type="dcterms:W3CDTF">2025-11-12T19:21:48Z</dcterms:modified>
</cp:coreProperties>
</file>